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BEE9D-5918-4507-83EE-817A40FF2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0FE58C-5504-4E84-8D74-9AEC2F979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6394D6-8093-483B-9E3C-78B3BE85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C2ECFD-E708-46C8-98A4-C497D5BF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58F0B8-598D-4444-84B6-A74111A6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19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5FA28-47FD-4473-BA64-5BFAAD6B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F032C3-6455-4B91-B046-DD2536A14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841F16-D310-464B-A1D6-CE84D370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FDB049-7CE6-4A85-8265-F7763B3A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FD59A-C044-4982-8CCB-66B52A05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73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86FF45-B058-48CE-AFB1-CA48A1CFB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17E74D-93CE-4016-843F-736B55653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0E54CD-1363-4148-8634-C962EF46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53E74B-1BCF-44AF-8F97-1FC9B0A2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6F9D35-C84B-4496-817D-F2493ADB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8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8966C-588C-4BE3-97C5-CCDD81F1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2F91B9-09B3-44DB-B9E8-C8B7E9F5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27AFD7-1B9C-4C0B-A72F-20545A03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16C000-7AB9-48AE-8213-47698AE8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0CFDE-75C0-44CF-BF47-23372AD1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29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0DC4A-C8D1-4A51-A830-58626C46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5F4DF1-886F-4A13-84C5-11C368ED3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74DFEC-3E85-4614-92C3-46AE0AFF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56309A-0C92-4981-B0E2-EE9BEFB3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CB91F3-0C3A-4A9B-921C-4C2C313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58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0EF70-ECFC-44DD-88B7-53612CAA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47AAD-8BC7-4435-92CD-2BB9B24BA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F39857-1B65-4238-9C43-14A442DCB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B7DC1E-1816-4202-B733-B1D9E4EE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B7E50C-11E1-41C5-935B-002C45B2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B094B7-2FFE-4BDF-B98A-3F64427A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24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85D59-FA35-45C4-989E-0498AC80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851313-072F-4D62-A5FD-C54E8A1E1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B2AE60-6F9A-4D47-850A-0B38706F6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AC5E48-B7C9-4F92-90C0-C343052EF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DD4035-A7F2-4AEF-B3AC-EF2D0BE07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65F3CA-271B-45B5-BF09-E06E04F3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B090E1-018A-4498-BD07-2BA6277B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7EBBE0-ED62-4DF2-B0CA-AA0AB152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1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D4C79-24C3-4EF6-97DC-F22D8B97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7958080-6FFC-4A06-BE99-88E47004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401C32-6C58-4447-8E28-3039AC67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AAE0CB-4387-4383-9CC6-39CF88DC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56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9E8F80-6A68-414A-8D24-45DE7D93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F84416-63B8-4CAC-A9FA-B3F2450B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4B4A8A-5A10-4186-9690-ABBB5E3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5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9B8CB-A409-4905-A7A7-11C0F9EB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9A39C8-1E5D-4DEA-8E56-EFDE93BE6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9FA9713-A07B-45C3-AB64-BC76023EB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35B815-C364-4171-A2D3-682B09F4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04D4A6-AC77-43E4-95ED-E4F6F95D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3E6C80-475A-4E41-9F6C-B6D87554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41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19BC4-E4C9-400D-99D0-066F13F8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6E3ACE6-EBDC-490E-8209-33B34065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ADD2A83-0955-44E5-84F0-5DB9A8566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F1508CE-F717-4D8D-BA8F-95C6ABAE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490F25-2A64-4F84-9294-308163A8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87769A-9C97-493E-90A8-1C91E8D7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4EB395-1C67-4803-8948-221A2C2C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BF8858-5899-49EC-A2D2-C1250D2E3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764C3E-6B3D-4AF2-8220-1121C30FD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5AD16-5DAA-4726-9CDD-AEB45744EAE8}" type="datetimeFigureOut">
              <a:rPr lang="zh-TW" altLang="en-US" smtClean="0"/>
              <a:t>2022/3/6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6B5C4-6AA5-4B6F-BED5-398E32C1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C0A210-B2AA-4A1D-9ED3-305771BEA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C3503-93C1-4AF9-A60A-160A2E97B6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7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2293E55-F281-4C0D-A0FA-E9D60831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" y="609509"/>
            <a:ext cx="6447924" cy="4407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7FD0E8-69B4-4164-BCD5-588B0553B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7778"/>
          <a:stretch/>
        </p:blipFill>
        <p:spPr>
          <a:xfrm>
            <a:off x="6096000" y="609509"/>
            <a:ext cx="4957895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D22917-375B-4AFD-AF1E-06544FE05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7" y="201336"/>
            <a:ext cx="8125254" cy="60987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524F05-7444-429C-9A86-F8A001046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9132"/>
          <a:stretch/>
        </p:blipFill>
        <p:spPr>
          <a:xfrm>
            <a:off x="7642371" y="201337"/>
            <a:ext cx="6710632" cy="60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133B4F-5DE0-49C5-B61E-96F47B65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2" y="411061"/>
            <a:ext cx="6578716" cy="4932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87CCBB-1662-4FD4-9C5F-A3C2955BB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8" r="8059"/>
          <a:stretch/>
        </p:blipFill>
        <p:spPr>
          <a:xfrm>
            <a:off x="6096000" y="411060"/>
            <a:ext cx="5587068" cy="4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8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7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78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59705-C895-4366-AA56-4B2EFB29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" y="858311"/>
            <a:ext cx="7078063" cy="4839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AA19B4-1E33-40C9-AABD-4C26C36A1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r="8295"/>
          <a:stretch/>
        </p:blipFill>
        <p:spPr>
          <a:xfrm>
            <a:off x="6568580" y="858311"/>
            <a:ext cx="545284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D27767-846E-438C-9207-DD9063E2A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225" y="230736"/>
            <a:ext cx="7552480" cy="56658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545F8F-F13A-4ED4-88EB-16029C975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r="9084"/>
          <a:stretch/>
        </p:blipFill>
        <p:spPr>
          <a:xfrm>
            <a:off x="6271201" y="230735"/>
            <a:ext cx="6383569" cy="56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21C0D2-8153-4188-8E84-04041C2B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87" y="0"/>
            <a:ext cx="916100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0F3C94-E161-481A-B2F2-07CAB1CE8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8216"/>
          <a:stretch/>
        </p:blipFill>
        <p:spPr>
          <a:xfrm>
            <a:off x="8118505" y="0"/>
            <a:ext cx="755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9B85E2-D512-4F98-B6F0-3F1BAC4B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0"/>
            <a:ext cx="8558627" cy="64240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B14E21-F4A9-49DA-A6B8-2BCEE4334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2" r="9132"/>
          <a:stretch/>
        </p:blipFill>
        <p:spPr>
          <a:xfrm>
            <a:off x="7644972" y="102550"/>
            <a:ext cx="7058096" cy="64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AC6DA9-1983-4315-AF9C-F38C0AF6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1" y="476074"/>
            <a:ext cx="7538447" cy="56613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2171A0-5AA1-46BE-B6E8-7C27663420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9181"/>
          <a:stretch/>
        </p:blipFill>
        <p:spPr>
          <a:xfrm>
            <a:off x="7055141" y="476074"/>
            <a:ext cx="6207715" cy="56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1E0B86-B21E-4D4D-9E24-8E28833B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" y="385894"/>
            <a:ext cx="7975134" cy="59813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D3BC89-A9FF-4366-8E3C-3EB20CE9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r="9059"/>
          <a:stretch/>
        </p:blipFill>
        <p:spPr>
          <a:xfrm>
            <a:off x="7365534" y="385894"/>
            <a:ext cx="6577290" cy="59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1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FE0545-6194-44DB-920D-A2CD6DC1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8" y="253767"/>
            <a:ext cx="8451574" cy="63504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35FCEC-3B1F-422B-A423-BA690D978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r="8329"/>
          <a:stretch/>
        </p:blipFill>
        <p:spPr>
          <a:xfrm>
            <a:off x="8176468" y="253767"/>
            <a:ext cx="7081615" cy="63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B7D72E-239E-401C-9116-409D7493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226502"/>
            <a:ext cx="8040558" cy="60400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12D445-90EC-4E97-A1BB-978D31EC4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9205"/>
          <a:stretch/>
        </p:blipFill>
        <p:spPr>
          <a:xfrm>
            <a:off x="7633981" y="226501"/>
            <a:ext cx="6567213" cy="60400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D9AA71-DF8E-4609-83B8-4376A6E6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2" y="226502"/>
            <a:ext cx="8040558" cy="60400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320FBA-FCD7-4EDA-9F46-A329FF1F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9205"/>
          <a:stretch/>
        </p:blipFill>
        <p:spPr>
          <a:xfrm>
            <a:off x="7659618" y="226501"/>
            <a:ext cx="6567213" cy="60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0</Words>
  <Application>Microsoft Office PowerPoint</Application>
  <PresentationFormat>寬螢幕</PresentationFormat>
  <Paragraphs>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Letuvertia</dc:creator>
  <cp:lastModifiedBy>Letuvertia</cp:lastModifiedBy>
  <cp:revision>5</cp:revision>
  <dcterms:created xsi:type="dcterms:W3CDTF">2022-03-06T08:27:58Z</dcterms:created>
  <dcterms:modified xsi:type="dcterms:W3CDTF">2022-03-06T10:19:05Z</dcterms:modified>
</cp:coreProperties>
</file>